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3" r:id="rId9"/>
    <p:sldId id="264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9351_27-p-fon-dlya-prezentatsii-russkie-skazk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7" y="0"/>
            <a:ext cx="91238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2204864"/>
            <a:ext cx="2289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500" y="2708920"/>
            <a:ext cx="68860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ПРИМЕНЕНИЕМ КАРТ  В.Я ПРОППА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ВОСПИТАТЕЛЬ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КВ. КАТЕГОРИИ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ПОЛЯКОВА ЕКАТЕРИНА СЕРГЕЕВНА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052736"/>
            <a:ext cx="2558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ЭТАП Познакомить детей со  сказкой как с жанром литературного произведения объяснив общую структуру сказки.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ЭТАП Чтение сказки сопровождается выкладыванием карт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ЭТАП Пересказ сказки опираясь на карты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 сочинение сказки используя карты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908720"/>
            <a:ext cx="3658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_viber_2022-04-15_14-33-56-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2952328" cy="203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_viber_2022-04-15_14-33-58-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319680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_viber_2022-04-15_14-34-01-3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437112"/>
            <a:ext cx="2909661" cy="178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_viber_2022-04-15_14-34-01-5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437112"/>
            <a:ext cx="3221270" cy="185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980728"/>
            <a:ext cx="3658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413_162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3312368" cy="2484276"/>
          </a:xfrm>
          <a:prstGeom prst="rect">
            <a:avLst/>
          </a:prstGeom>
        </p:spPr>
      </p:pic>
      <p:pic>
        <p:nvPicPr>
          <p:cNvPr id="7" name="Рисунок 6" descr="IMG_20220413_162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Полякова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Екатерина Сергеевна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квалификационная категория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Тел: 89088688474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805264"/>
            <a:ext cx="312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 почта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polyakova905@bk.ru</a:t>
            </a:r>
            <a:endParaRPr lang="ru-RU" dirty="0"/>
          </a:p>
        </p:txBody>
      </p:sp>
      <p:pic>
        <p:nvPicPr>
          <p:cNvPr id="6" name="Рисунок 5" descr="orig_5b149dc32bafd214edf1bf7d7f86c1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2232248" cy="258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2567947" cy="1925960"/>
          </a:xfrm>
          <a:prstGeom prst="rect">
            <a:avLst/>
          </a:prstGeom>
        </p:spPr>
      </p:pic>
      <p:pic>
        <p:nvPicPr>
          <p:cNvPr id="8" name="Рисунок 7" descr="detsad-639608-1554880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780928"/>
            <a:ext cx="2900893" cy="192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332656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96752"/>
            <a:ext cx="3781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МАСТЕР - КЛАССА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Повышение профессиональных компетенций педагогов по формированию гуманных чувств детей дошкольного возраста посредством использование карт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моделировании собственных сказочных историй.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196752"/>
            <a:ext cx="137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Обогатить опыт практической деятельности направленный на применение  нестандартных технологических приемов в формировании гуманных чувств детей дошкольного возраста.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Познакомить педагогов с основными этапами реализации метода В.Я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моделировании собственных сказочных истории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Вовлечь педагогическую аудиторию в совместную деятельность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использыванию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практических приемов работы с картами В.Я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8864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980728"/>
            <a:ext cx="258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1628800"/>
            <a:ext cx="7992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Проблема сохранения интереса к книге, к чтению в наше время требует повышенного внимания. Современные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ослабили интерес  к книге. Плоды  этого мы начинаем пожинать  уже сегодня: низкий уровень развития речи, воображения, восприятия, коммуникативных навыков и самое главное, искажение представлений о добре и зле.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268760"/>
            <a:ext cx="614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СКАЗОЧНЫЕ СИТУАЦИИ ИЛИ ФУНКЦИИ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mama-pomogi.ru/images/OldImages/2017/karty-propp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314575" cy="1609726"/>
          </a:xfrm>
          <a:prstGeom prst="rect">
            <a:avLst/>
          </a:prstGeom>
          <a:noFill/>
        </p:spPr>
      </p:pic>
      <p:pic>
        <p:nvPicPr>
          <p:cNvPr id="4102" name="Picture 6" descr="https://mama-pomogi.ru/images/OldImages/2017/karty-proppa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2324100" cy="1619251"/>
          </a:xfrm>
          <a:prstGeom prst="rect">
            <a:avLst/>
          </a:prstGeom>
          <a:noFill/>
        </p:spPr>
      </p:pic>
      <p:pic>
        <p:nvPicPr>
          <p:cNvPr id="4104" name="Picture 8" descr="https://mama-pomogi.ru/images/OldImages/2017/karty-propp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88840"/>
            <a:ext cx="2304256" cy="1584176"/>
          </a:xfrm>
          <a:prstGeom prst="rect">
            <a:avLst/>
          </a:prstGeom>
          <a:noFill/>
        </p:spPr>
      </p:pic>
      <p:pic>
        <p:nvPicPr>
          <p:cNvPr id="4106" name="Picture 10" descr="https://mama-pomogi.ru/images/OldImages/2017/karty-propp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49080"/>
            <a:ext cx="2295525" cy="1609726"/>
          </a:xfrm>
          <a:prstGeom prst="rect">
            <a:avLst/>
          </a:prstGeom>
          <a:noFill/>
        </p:spPr>
      </p:pic>
      <p:pic>
        <p:nvPicPr>
          <p:cNvPr id="4108" name="Picture 12" descr="https://mama-pomogi.ru/images/OldImages/2017/karty-proppa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21088"/>
            <a:ext cx="2247900" cy="1562100"/>
          </a:xfrm>
          <a:prstGeom prst="rect">
            <a:avLst/>
          </a:prstGeom>
          <a:noFill/>
        </p:spPr>
      </p:pic>
      <p:pic>
        <p:nvPicPr>
          <p:cNvPr id="4110" name="Picture 14" descr="https://mama-pomogi.ru/images/OldImages/2017/karty-proppa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293096"/>
            <a:ext cx="2152650" cy="14954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15616" y="378904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Жили были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3789040"/>
            <a:ext cx="8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3789040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Нарушение запрета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6021288"/>
            <a:ext cx="16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Вредительство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635896" y="6021288"/>
            <a:ext cx="217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Герой покидает дом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092280" y="609329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980728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СКАЗОЧНЫЕ СИТУАЦИИ ИЛИ ФУНКЦИИ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mama-pomogi.ru/images/OldImages/2017/karty-propp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266950" cy="1581151"/>
          </a:xfrm>
          <a:prstGeom prst="rect">
            <a:avLst/>
          </a:prstGeom>
          <a:noFill/>
        </p:spPr>
      </p:pic>
      <p:pic>
        <p:nvPicPr>
          <p:cNvPr id="21508" name="Picture 4" descr="https://mama-pomogi.ru/images/OldImages/2017/karty-propp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72816"/>
            <a:ext cx="2238375" cy="1571626"/>
          </a:xfrm>
          <a:prstGeom prst="rect">
            <a:avLst/>
          </a:prstGeom>
          <a:noFill/>
        </p:spPr>
      </p:pic>
      <p:pic>
        <p:nvPicPr>
          <p:cNvPr id="21510" name="Picture 6" descr="https://mama-pomogi.ru/images/OldImages/2017/karty-propp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72816"/>
            <a:ext cx="2304256" cy="1584176"/>
          </a:xfrm>
          <a:prstGeom prst="rect">
            <a:avLst/>
          </a:prstGeom>
          <a:noFill/>
        </p:spPr>
      </p:pic>
      <p:pic>
        <p:nvPicPr>
          <p:cNvPr id="21512" name="Picture 8" descr="https://mama-pomogi.ru/images/OldImages/2017/karty-proppa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77072"/>
            <a:ext cx="2266950" cy="1581151"/>
          </a:xfrm>
          <a:prstGeom prst="rect">
            <a:avLst/>
          </a:prstGeom>
          <a:noFill/>
        </p:spPr>
      </p:pic>
      <p:pic>
        <p:nvPicPr>
          <p:cNvPr id="21514" name="Picture 10" descr="https://mama-pomogi.ru/images/OldImages/2017/karty-proppa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77072"/>
            <a:ext cx="2209800" cy="1552576"/>
          </a:xfrm>
          <a:prstGeom prst="rect">
            <a:avLst/>
          </a:prstGeom>
          <a:noFill/>
        </p:spPr>
      </p:pic>
      <p:pic>
        <p:nvPicPr>
          <p:cNvPr id="21516" name="Picture 12" descr="https://mama-pomogi.ru/images/OldImages/2017/karty-proppa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077072"/>
            <a:ext cx="2304256" cy="15121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3501008"/>
            <a:ext cx="294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Даритель волшебных даров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3501008"/>
            <a:ext cx="212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Трудные испытания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3573016"/>
            <a:ext cx="245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Вызов в бой вредителя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580526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Борьба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5805264"/>
            <a:ext cx="92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Победа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5805264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Погоня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80728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СКАЗОЧНЫЕ СИТУАЦИИ ИЛИ ФУНКЦИИ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mama-pomogi.ru/images/OldImages/2017/karty-proppa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2247900" cy="1562100"/>
          </a:xfrm>
          <a:prstGeom prst="rect">
            <a:avLst/>
          </a:prstGeom>
          <a:noFill/>
        </p:spPr>
      </p:pic>
      <p:pic>
        <p:nvPicPr>
          <p:cNvPr id="22532" name="Picture 4" descr="https://mama-pomogi.ru/images/OldImages/2017/karty-proppa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00808"/>
            <a:ext cx="2228850" cy="1552576"/>
          </a:xfrm>
          <a:prstGeom prst="rect">
            <a:avLst/>
          </a:prstGeom>
          <a:noFill/>
        </p:spPr>
      </p:pic>
      <p:pic>
        <p:nvPicPr>
          <p:cNvPr id="22534" name="Picture 6" descr="https://mama-pomogi.ru/images/OldImages/2017/karty-proppa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00808"/>
            <a:ext cx="2228850" cy="1552576"/>
          </a:xfrm>
          <a:prstGeom prst="rect">
            <a:avLst/>
          </a:prstGeom>
          <a:noFill/>
        </p:spPr>
      </p:pic>
      <p:pic>
        <p:nvPicPr>
          <p:cNvPr id="22536" name="Picture 8" descr="https://mama-pomogi.ru/images/OldImages/2017/karty-proppa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4221088"/>
            <a:ext cx="2088232" cy="1524001"/>
          </a:xfrm>
          <a:prstGeom prst="rect">
            <a:avLst/>
          </a:prstGeom>
          <a:noFill/>
        </p:spPr>
      </p:pic>
      <p:pic>
        <p:nvPicPr>
          <p:cNvPr id="22538" name="Picture 10" descr="https://mama-pomogi.ru/images/OldImages/2017/karty-proppa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221088"/>
            <a:ext cx="1944216" cy="1524001"/>
          </a:xfrm>
          <a:prstGeom prst="rect">
            <a:avLst/>
          </a:prstGeom>
          <a:noFill/>
        </p:spPr>
      </p:pic>
      <p:pic>
        <p:nvPicPr>
          <p:cNvPr id="22540" name="Picture 12" descr="https://mama-pomogi.ru/images/OldImages/2017/karty-proppa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21088"/>
            <a:ext cx="2088232" cy="1562100"/>
          </a:xfrm>
          <a:prstGeom prst="rect">
            <a:avLst/>
          </a:prstGeom>
          <a:noFill/>
        </p:spPr>
      </p:pic>
      <p:pic>
        <p:nvPicPr>
          <p:cNvPr id="22542" name="Picture 14" descr="https://mama-pomogi.ru/images/OldImages/2017/karty-proppa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293096"/>
            <a:ext cx="2016224" cy="1524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90920" y="5949280"/>
            <a:ext cx="20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Особое обстоятельство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429000"/>
            <a:ext cx="196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Ликвидация беды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3429000"/>
            <a:ext cx="222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Возвращение домой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3501008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Героя не узнают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594928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Самозванец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580526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Изобличение и наказание самозванца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6021288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Счастливый конец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980728"/>
            <a:ext cx="5932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СКАЗОЧНЫЕ ФУНЦИИ К ПОТЕШКЕ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ОГУРЕЧИК НЕХОДИ НА ТОТ КОНЕЧИК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fs.znanio.ru/methodology/images/f6/9b/f69b794148777661d884094b88d2b1045b3a6084.jpg"/>
          <p:cNvPicPr>
            <a:picLocks noChangeAspect="1" noChangeArrowheads="1"/>
          </p:cNvPicPr>
          <p:nvPr/>
        </p:nvPicPr>
        <p:blipFill>
          <a:blip r:embed="rId3" cstate="print"/>
          <a:srcRect b="28517"/>
          <a:stretch>
            <a:fillRect/>
          </a:stretch>
        </p:blipFill>
        <p:spPr bwMode="auto">
          <a:xfrm>
            <a:off x="2051720" y="4509120"/>
            <a:ext cx="1656184" cy="1656184"/>
          </a:xfrm>
          <a:prstGeom prst="rect">
            <a:avLst/>
          </a:prstGeom>
          <a:noFill/>
        </p:spPr>
      </p:pic>
      <p:pic>
        <p:nvPicPr>
          <p:cNvPr id="2052" name="Picture 4" descr="https://fsd.kopilkaurokov.ru/uploads/user_file_58077b2955c16/sieminar_praktikum_dlia_roditieliei_v_mirie_skazok_16.jpeg"/>
          <p:cNvPicPr>
            <a:picLocks noChangeAspect="1" noChangeArrowheads="1"/>
          </p:cNvPicPr>
          <p:nvPr/>
        </p:nvPicPr>
        <p:blipFill>
          <a:blip r:embed="rId4" cstate="print"/>
          <a:srcRect b="33224"/>
          <a:stretch>
            <a:fillRect/>
          </a:stretch>
        </p:blipFill>
        <p:spPr bwMode="auto">
          <a:xfrm>
            <a:off x="2051720" y="2060848"/>
            <a:ext cx="1656184" cy="17561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3933056"/>
            <a:ext cx="74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Герой</a:t>
            </a:r>
            <a:endParaRPr lang="ru-RU" dirty="0"/>
          </a:p>
        </p:txBody>
      </p:sp>
      <p:pic>
        <p:nvPicPr>
          <p:cNvPr id="2054" name="Picture 6" descr="http://tmndetsady.ru/upload/news/2020/06/orig_acee7a15a9484948e9bb0a5ea7442fa7.jpg"/>
          <p:cNvPicPr>
            <a:picLocks noChangeAspect="1" noChangeArrowheads="1"/>
          </p:cNvPicPr>
          <p:nvPr/>
        </p:nvPicPr>
        <p:blipFill>
          <a:blip r:embed="rId5" cstate="print"/>
          <a:srcRect t="38639" r="65452" b="39521"/>
          <a:stretch>
            <a:fillRect/>
          </a:stretch>
        </p:blipFill>
        <p:spPr bwMode="auto">
          <a:xfrm>
            <a:off x="4932040" y="2132856"/>
            <a:ext cx="1656184" cy="16561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3933056"/>
            <a:ext cx="16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Вредительство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6309320"/>
            <a:ext cx="8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Запрет</a:t>
            </a:r>
            <a:endParaRPr lang="ru-RU" dirty="0"/>
          </a:p>
        </p:txBody>
      </p:sp>
      <p:pic>
        <p:nvPicPr>
          <p:cNvPr id="2056" name="Picture 8" descr="https://www.eduneo.ru/wp-content/uploads/2019/10/pjzss6c9mmso0ckgoggg88g4kokw48.jpg"/>
          <p:cNvPicPr>
            <a:picLocks noChangeAspect="1" noChangeArrowheads="1"/>
          </p:cNvPicPr>
          <p:nvPr/>
        </p:nvPicPr>
        <p:blipFill>
          <a:blip r:embed="rId6" cstate="print"/>
          <a:srcRect l="65391" t="53968" r="21531" b="26984"/>
          <a:stretch>
            <a:fillRect/>
          </a:stretch>
        </p:blipFill>
        <p:spPr bwMode="auto">
          <a:xfrm>
            <a:off x="4932040" y="4509120"/>
            <a:ext cx="1656184" cy="16561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20072" y="6309320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Вредитель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j-fo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208" y="18864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«Моделирование сказочных истории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 применением карт  В.Я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как средство воспитания гуманных чувств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836712"/>
            <a:ext cx="413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ПРЕДВАРИТЕЛЬНЫЕ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136904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«Волшебные имена»  - дети перечисляют всех  волшебных героев и почему их так зовут.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на свете всех злее (милее, умнее)?» - выявление злых и коварных сказочных герое, описания их облика, характера, образа жизни. Также можно анализировать и положительных героев.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«Хороший – плохой» - в этой игре проводится сравнительный анализ положительных и отрицательных качеств любого героя.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«Что в дороге пригодится?» - дети вспоминают различные волшебные вещи из разных сказок.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Волшебные или чудесные вещи» – в этой игре дети придумывают волшебную вещь для какого либо героя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632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2022-04-08T08:25:13Z</dcterms:created>
  <dcterms:modified xsi:type="dcterms:W3CDTF">2022-04-15T09:44:28Z</dcterms:modified>
</cp:coreProperties>
</file>